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zu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72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INdodana yesiBili yayilahlekile futhi isitholakele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Okwanamuhla</a:t>
            </a:r>
            <a:r xmlns:a="http://schemas.openxmlformats.org/drawingml/2006/main">
              <a:rPr altLang="en-US" lang="z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Imibuzo</a:t>
            </a:r>
            <a:r xmlns:a="http://schemas.openxmlformats.org/drawingml/2006/main">
              <a:rPr altLang="en-US" lang="zu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Ubaba wayiphatha kanjani indodana yesibili lapho ibuya?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Waxosha indodana yesibili.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Washaya indodana yesibili.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Akazange ayibone indodana yesibili.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Wamukela indodana yesibili ngokujabula.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rgbClr val="ff0000"/>
                </a:solidFill>
              </a:rPr>
              <a:t>Wamukela indodana yesibili ngokujabula.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81Izwi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Umkweleti Owayekweleta Izinkulungwane Eziyishumi Zamathalenta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/>
              <a:t>Bekungafanele yini ube nesihe encekwini kanye nawe njengoba nje nami ngikubonise isihe?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Mathewu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Kwakukhona umuntu owayekweleta inkosi amathalenta ayizinkulungwane eziyishumi. Inkosi yaba nesihawu ngalo muntu, yasisula isikweleti.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Kodwa lapho lowo muntu ephuma, wathola omunye wezinceku kanye naye owayemkweleta odenariyu abayikhulu. Wambamba wamthukuthelela. “Khokha lokho ongikweleta kona!”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Wayiphonsa etilongweni inceku kanye nayo. Inkosi yezwa lezi zindaba kwenye inceku yayo.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Inkosi yathukuthela yasibiza inceku. “Ngasisula sonke leso sikweletu sakho ngoba ungincengile. Bekungafanele yini ukuba uhawukele izinceku ezikanye nawe, njengalokho nami ngakuhawukela na?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UJesu wathi: “Njengoba uBaba wethu osezulwini anithethelela, nani kufanele nithethelelane.”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/>
              <a:t>Isifundo Sanamuhla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Inceku yasulelwa isikweletu esikhulu kakhulu samatalenta ayizinkulungwane eziyishumi.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akayithethelelanga inceku kanye nayo eyayimkweleta odenariyu abayikhulu.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Lesi isimo sengqondo sokungabongi.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Sathethelelwa futhi sasindiswa ngomusa ngoJesu.</a:t>
            </a:r>
            <a:r xmlns:a="http://schemas.openxmlformats.org/drawingml/2006/main">
              <a:rPr altLang="en-US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Uma singawukhohlwa lowomusa kufanele sibaxolele abasonayo.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/>
              <a:t>Ubani uJesu?</a:t>
            </a:r>
            <a:r xmlns:a="http://schemas.openxmlformats.org/drawingml/2006/main">
              <a:rPr altLang="en-US" lang="z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uJesu ukhona..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nguye osithethelelayo futhi osithandayo kuze kube sekugcineni.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Ingakanani imali ayilobole inkosi??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ikhulu lamadenariyo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odenariyo abangamakhulu amabili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amathalenta ayikhulu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amathalenta ezinkulungwane eziyishumi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rgbClr val="ff0000"/>
                </a:solidFill>
              </a:rPr>
              <a:t>amathalenta ezinkulungwane eziyishumi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/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4000"/>
              <a:t>Ngokuba le ndodana yami ibifile, yabuye yaphila; ubelahlekile, usetholakele.' Ngakho baqala ukujabula.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/>
              <a:t>Bekungafanele yini ube nesihe encekwini kanye nawe njengoba nje nami ngikubonise isihe?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Mathewu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82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Hosana eNdodaneni kaDavide!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/>
              <a:t>Izixuku ezazihamba phambi kwakhe nababelandela zamemeza zathi: “Hosana kuyo iNdodana kaDavide! "Ubusisiwe ozayo egameni leNkosi!" "Hosana kweliphezulu!"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Mathewu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Esesondela eJerusalema, uJesu wathuma abafundi ababili, wathi: “Hambani niye emzaneni, nizakufumana imbongolo kanye nethole layo. zithukululeni, nizilethe kimi.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Abafundi ababili bangena emzaneni benza njengoba uJesu ebayalile.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Bayithola imbongolo. “INkosi iyabadinga.” Umnikazi wabe esezithumela ngaso leso sikhathi.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UJesu ekhwele imbongolo encane wangena eJerusalema. Izixuku ezazihamba phambi kwakhe zamemeza zathi: “Hosana kuyo iNdodana kaDavide!”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Iqiniso lokuthi uJesu wagibela usana lwembongolo nokuthi wamukelwa izixuku lenziwa ngokwesiprofetho esilotshiwe seBhayibheli. Kodwa akekho owayazi ngakho.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“UJesu ekhwele ithole lembongolo, izixuku zamemeza,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'Hosana kuyo iNdodana kaDavide!'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Zonke zaprofethwa eBhayibhelini.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waphila ngokulalela,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njengoba kulotshiwe eBhayibhelini.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Nathi esilandela uJesu kumelwe silalele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Izwi likaNkulunkulu ngokuphelele.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rgbClr val="ff0000"/>
                </a:solidFill>
              </a:rPr>
              <a:t>Ubani uJesu?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uJesu ukhona..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uyinkosi yethu efanele ukudunyiswa nenkazimulo.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zu">
                <a:solidFill>
                  <a:schemeClr val="tx1">
                    <a:lumMod val="50000"/>
                    <a:lumOff val="50000"/>
                  </a:schemeClr>
                </a:solidFill>
              </a:rPr>
              <a:t>No. 73 IZwi likaNkulunkulu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400"/>
              <a:t>UJesu uvusa uLazaru kwabafileyo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wagibelani engena eJerusalema?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inkonyane yembongolo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ingane yehhashi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ingane yendlovu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ingane ikamela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rgbClr val="ff0000"/>
                </a:solidFill>
              </a:rPr>
              <a:t>inkonyane yembongolo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/>
              <a:t>Izixuku ezazihamba phambi kwakhe nababelandela zamemeza zathi: “Hosana kuyo iNdodana kaDavide! "Ubusisiwe ozayo egameni leNkosi!" "Hosana kweliphezulu!"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Mathewu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83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Indlu yami yindlu yokukhuleka.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/>
              <a:t>Wathi kubo: “Kulotshiwe ukuthi: ‘Indlu yami iyobizwa ngokuthi indlu yokukhuleka,’ kodwa nina niyenza ‘umhume wabaphangi.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Mathewu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UJesu wangena ethempelini laseJerusalema. Kwakukhona abathengisi abaningi nabashintshi bemali ngaphakathi ethempelini.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UJesu wagumbuqela amatafula abashintshi bemali namabhentshi alabo ababethengisa amajuba. Wabaxosha bonke ababethenga nabathengisa khona.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UJesu wathi ngokucasuka, “Kulotshiwe ukuthi: ‘Indlu yami iyobizwa ngokuthi indlu yokukhuleka, kodwa nina niyenza umhume wabaphangi.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waxosha abathengisi ethempelini futhi welapha abagulayo ethempelini.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Ithempeli, isonto, indawo yokukhulekela nokuthandaza kuNkulunkulu.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uthukuthelele isixuku esayenza indawo yebhizinisi.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Uza ngani esontweni?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Ebandleni, kufanele uhlangane noNkulunkulu ngokukhonza nangomthandazo.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rgbClr val="ff0000"/>
                </a:solidFill>
              </a:rPr>
              <a:t>Ubani uJesu?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uJesu ukhona..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ungumnikazi webandla. UJesu nguye owamukela ukukhonza kwethu kanye nemithandazo evela ebandleni.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/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/>
              <a:t>UJesu wathi kuye: Mina ngingukuvuka nokuphila; okholwa yimi, noma efa, wophila;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/>
              <a:t>njalo loba ngubani ophilayo akholwe kimi, kasoze afa laphakade. Uyakukholwa lokhu?"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UJohane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/>
              <a:t>Imibuzo Yanamuhla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Obani uJesu abaxosha ethempelini?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amaJuda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OweZizwe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Umpristi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Abathengisi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rgbClr val="ff0000"/>
                </a:solidFill>
              </a:rPr>
              <a:t>Abathengisi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/>
              <a:t>Wathi kubo: “Kulotshiwe ukuthi: ‘Indlu yami iyobizwa ngokuthi indlu yokukhuleka,’ kodwa nina niyenza ‘umhume wabaphangi.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Mathewu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84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UJesu Wageza Izinyawo Zabafundi Bakhe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/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/>
              <a:t>Manje njengoba mina, iNkosi noMfundisi wenu, nginigezile izinyawo, nani kufanele nigezane izinyawo.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UJohane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UJesu waba nesidlo sokugcina nabafundi bakhe. UJesu wayazi ukuthi lesi isidlo sakhe sokugcina nabafundi bakhe.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Kungazelelwe uJesu waletha amanzi endizeni, futhi waqala ukugeza izinyawo zabafundi bakhe ngamunye ngamunye.</a:t>
            </a:r>
            <a:r xmlns:a="http://schemas.openxmlformats.org/drawingml/2006/main">
              <a:rPr lang="zu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Sekuyithuba likaPetru, uPetru wathi: "Kungani iNkosi ihlamba izinyawo zethu? Ngeke ngizigeze!"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UJesu waphendula. "Uma ngingakugezi izinyawo mina nawe asihlangene nakho, kungenzeka ungaqondi kahle manje kodwa ngelinye ilanga uzoqonda."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"Nginigezile izinyawo ngenze isibonelo. Kusukela manje gezanani izinyawo nibe ngabantu abakhonzanayo."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Ezweni, abantu abaphansi bakhonza amadoda aphakeme, kodwa ngokuphambene uJesu wageza izinyawo zabafundi bakhe futhi wadela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ukuphila kwakhe kithi.</a:t>
            </a:r>
            <a:r xmlns:a="http://schemas.openxmlformats.org/drawingml/2006/main">
              <a:rPr altLang="en-US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Uma singabafundi bakaJesu, kufanele sikujabulele ukukhonza omunye nomunye endaweni ephansi, kunokuba sifune ukuphathwa endaweni ephakeme.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Ngelinye ilanga kwafika izindaba kuJesu. “ULazaru uyagula. Ngicela uze ngokushesha uzomelapha.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/>
              <a:t>Ubani uJesu?</a:t>
            </a:r>
            <a:r xmlns:a="http://schemas.openxmlformats.org/drawingml/2006/main">
              <a:rPr altLang="en-US" lang="z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UJesu</a:t>
            </a:r>
            <a:r xmlns:a="http://schemas.openxmlformats.org/drawingml/2006/main">
              <a:rPr altLang="en-US" lang="zu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yi..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ungumuntu ophakeme kunabo bonke, kodwa uze endaweni ephansi futhi uzimisele ukusikhonza sonke.</a:t>
            </a:r>
            <a:r xmlns:a="http://schemas.openxmlformats.org/drawingml/2006/main">
              <a:rPr altLang="en-US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/>
              <a:t>Imibuzo Yanamuhla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Ubani ongazange avumele uJesu ukuba ageze izinyawo zakhe?</a:t>
            </a:r>
            <a:r xmlns:a="http://schemas.openxmlformats.org/drawingml/2006/main">
              <a:rPr altLang="en-US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UJohane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UPetru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uJuda Iskariyothe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rgbClr val="ff0000"/>
                </a:solidFill>
              </a:rPr>
              <a:t>UPetru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/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/>
              <a:t>Manje njengoba mina, iNkosi noMfundisi wenu, nginigezile izinyawo, nani kufanele nigezane izinyawo.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UJohane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85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UJesu Ekhuleka eNtabeni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Eqhubekela phambili kancane, wawa ngobuso bakhe emhlabathini, wakhuleka wathi: “Baba, uma kungenzeka, mayisuswe kimi lesi sitsha; nokho kungabi njengokuba ngithanda mina, kodwa njengokuba kuthanda wena.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Mathewu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Ngemva kokudla isidlo sakusihlwa, uJesu wahamba nabafundi bakhe baya endaweni ethiwa iGetsemane.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UJesu wathi kubafundi bakhe: “Umphefumulo wami ugcwele usizi kuze kube sekufeni. hlalani lapha nilinde kanye nami.”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“Baba, uma kungenzeka, le ndebe mayisuswe kimi, nokho kungabi njengokuba ngithanda mina, kodwa njengokuba kuthanda wena. UJesu wathandaza ngobuqotho. Kodwa abafundi balala ubuthongo obunzima.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UJesu wathi, evusa abafundi bakhe, wathi: “Beningelinde nami ihora lonke na? Bheka. Nangu owangikhaphelayo ezongibopha.”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Ekugcineni, uJesu walandela abantu ababezombamba. Kwakuwukufa ukuze kuhlawulelwe izono zethu esiphambanweni njengokufisa kukaNkulunkulu.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ngaphambi kokuba uJesu eze, wafa.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Kwakubuhlungu ukufa kukaJesu ukuze ahlawulele izono zethu esiphambanweni, kodwa wayelalela ngokuphelele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ngoba kwakuyintando kaNkulunkulu.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Kufanele siqale sithembe ukuthi intando kaNkulunkulu izogcwaliseka kuneyami ezimpilweni zethu.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/>
              <a:t>Ubani uJesu?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rgbClr val="0070c0"/>
                </a:solidFill>
              </a:rPr>
              <a:t>UJesu</a:t>
            </a:r>
            <a:r xmlns:a="http://schemas.openxmlformats.org/drawingml/2006/main">
              <a:rPr lang="zu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zu" altLang="ko-KR" sz="3600">
                <a:solidFill>
                  <a:srgbClr val="0070c0"/>
                </a:solidFill>
              </a:rPr>
              <a:t>yi..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akanasono kuleli zwe ngoba ulandela ngokugcwele intando kaNkulunkulu.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wathandaza kuphi ngaphambi kokuba aboshwe?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Ethempelini laseJerusalema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iGetsemane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Igumbi eliphezulu likaMarku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Ichibi laseGalile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iGetsemane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Eqhubekela phambili kancane, wawa ngobuso bakhe emhlabathini, wakhuleka wathi: “Baba, uma kungenzeka, mayisuswe kimi lesi sitsha; nokho kungabi njengokuba ngithanda mina, kodwa njengokuba kuthanda wena.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Mathewu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86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UJesu wafa esiphambanweni.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UJesu wamemeza ngezwi elikhulu, wathi: "Baba, ezandleni zakho ngiyawubeka umoya wami." Eseshilo lokho waphefumula okokugcina.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UJesu, ebanjwe amasosha amaRoma, wathwala umqhele wameva ekhanda lakhe, wahlekwa usulu, wathwala isiphambano futhi wakhishwa ukuba abulawelwe entabeni.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Khona-ke, uJesu wabethelwa esiphambanweni kanye nezigebengu ezimbili. Abantu bema bebukele, nababusi bamklolodela.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"Baba, bathethelele, ngokuba abakwazi abakwenzayo." UJesu wabathandazela labo abambulala.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wathi: "Kufeziwe!" Wagebisa ikhanda, wanikela umoya wakhe.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Udadewabo kaLazaru wathi kuJesu owayefike ngemva kwesikhathi: “Jesu, uma ubukhona, umfowethu ngabe akafanga.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Ngaleso sikhathi isihenqo sethempeli sadabuka kabili kusukela phezulu kuya phansi. Umhlaba wazamazama futhi amadwala aqhekezeka. Lapho amasosha abethela uJesu esiphambanweni ebona lokhu, ashaywa luvalo, futhi athi: "Ngempela ubeyiNdodana kaNkulunkulu!"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ongenasono wahlupheka futhi wasifela, futhi wakhokhela izono zethu.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Ngakho-ke, akudingekile ukuba sizikhokhele.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Sisindisiwe sibonga uJesu.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Akufanele sikukhohlwe lokhu okwesikhashana.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/>
              <a:t>Ubani uJesu?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rgbClr val="0070c0"/>
                </a:solidFill>
              </a:rPr>
              <a:t>uJesu ukhona..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unguMsindisi owasisindisa ngokufela izono zethu esiphambanweni.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wabethelwa nobani esiphambanweni?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Abafundi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Abesifazane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Abapristi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Izigebengu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Izigebengu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UJesu wamemeza ngezwi elikhulu, wathi: "Baba, ezandleni zakho ngiyawubeka umoya wami." Eseshilo lokho waphefumula okokugcina.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87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Ithuna Elingenalutho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Khona-ke waphenduka futhi wabona uJesu emi lapho, kodwa akazange aqaphele ukuthi kwakunguJesu.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UJohane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UMariya Magdalena waya ethuneni eyobona uJesu owayefile. Kodwa, umnyango wetshe wethuna wawuvuliwe.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Kwakungekho sidumbu sikaJesu ethuneni. UMariya wacabanga ukuthi kukhona ontshontshe isidumbu sikaJesu.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Yaqhamuka ingelosi yabuza. "Ukhalelani?" UMariya waphendula wathi: "Ukhona owebe isidumbu sikaJesu."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wathi: “Susani isango lamatshe ethuneni.” UJesu wathi: "Phuma, Lazaru."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Futhi lapho ephenduka, nangu uJesu owabuya ephila. Kodwa uMariya akazange amqaphele uJesu. Wayengacabangi ukuthi uJesu uzobuya aphile.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“UMariya..." Kuphela lapho uJesu ebiza, uMariya uyambona. “Nkosi, ngempela usuvusiwe.” UJesu wavuswa ngemva kwezinsuku ezintathu efile.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Akekho ofile emhlabeni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futhi uyaphila futhi.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Kodwa okuwukuphela kwakhe, uJesu, owavuswa kwabafileyo, usaphila.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IBhayibheli lithi labo abakholelwa kuJesu nabo bayaphila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njengoJesu.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Ngakho akufanele silahle ithemba lethu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ukuze uthole ukuphila okuphakade.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/>
              <a:t>Ubani uJesu?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rgbClr val="0070c0"/>
                </a:solidFill>
              </a:rPr>
              <a:t>uJesu ukhona..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uyiNkosi yokuNqoba owanqoba ukufa wabuye waphila.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UMariya wacabangani lapho ebona ukuthi uJesu akekho ethuneni?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UJesu uvusiwe!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Akulona ithuna likaJesu leli!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Kukhona ontshontshe isidumbu sikaJesu!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Abafundi bathenga isidumbu sikaJesu!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Kukhona ontshontshe isidumbu sikaJesu!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Khona-ke waphenduka futhi wabona uJesu emi lapho, kodwa akazange aqaphele ukuthi kwakunguJesu.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UJohane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88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uJesu owenyukela ezulwini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Eseshilo lokho wakhushulwa phambi kwamehlo abo, ifu lamsibekela emehlweni abo.</a:t>
            </a:r>
            <a:r xmlns:a="http://schemas.openxmlformats.org/drawingml/2006/main">
              <a:rPr lang="zu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Abafundi, ababengazi ukuthi uJesu uvusiwe, babanjwa ukwesaba nokudumala.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UJesu ovusiwe weza wema phakathi kwabo, wababonisa izandla zakhe nohlangothi lwakhe, wathi: “Yekani ukungabaza nikholwe.”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Khona-ke, ngokumangalisayo, ezinsukwini ezintathu ngemva kokufa kwakhe, uLazaru waphuma. Abantu bakujabulela ukubona lokhu futhi badumisa uNkulunkulu.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Khona-ke, uJesu wathi uzobuyela kuYise, uNkulunkulu futhi wathembisa ukuthi uzothumela uMoya oNgcwele.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Futhi uJesu wayala abafundi bakhe ukuba babe ofakazi Bakhe kuze kube sekupheleni kwezwe, ukuze bashumayele ivangeli futhi bafundise izwi.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Ngemva kokuqeda zonke izinkonzo kulelizwe, uJesu wenyukela ezulwini phambi kwabafundi bakhe. Futhi wasithembisa ukuthi uyobuyela kulelizwe ngelinye ilanga.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wayala abafundi bakhe ukuba bashumayele ivangeli kuze kube semikhawulweni yomhlaba ngaphambi kokuba anyukele eZulwini.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IBandla liyiqembu labafundi bakaJesu.</a:t>
            </a:r>
            <a:r xmlns:a="http://schemas.openxmlformats.org/drawingml/2006/main">
              <a:rPr lang="zu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Njengabafundi bakaJesu, kufanele sishumayele ivangeli yonke indawo. Futhi kufanele sibe ofakazi bakaJesu.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/>
              <a:t>Ubani uJesu?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rgbClr val="0070c0"/>
                </a:solidFill>
              </a:rPr>
              <a:t>uJesu ukhona..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usaphila, uhlezi ngakwesokunene sikaNkulunkulu, futhi uzobuyela emhlabeni njengoba ayethembisile.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ovusiwe wababonisani abafundi bakhe?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Izimpawu zezinzipho ezandleni nasezinyaweni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Izimpawu zomeva ekhanda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Izimpawu zeziswebhu emhlane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Imihuzuko ebusweni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Izimpawu zezinzipho ezandleni nasezinyaweni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Eseshilo lokho wakhushulwa phambi kwamehlo abo, ifu lamsibekela emehlweni abo.</a:t>
            </a:r>
            <a:r xmlns:a="http://schemas.openxmlformats.org/drawingml/2006/main">
              <a:rPr lang="zu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89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UMoya oNgcwele ufikile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Base begcwala bonke uMoya oNgcwele, baqala ukukhuluma ngezinye izilimi, njengalokho uMoya wabapha amandla.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Abafundi baseJerusalema njengoba uJesu ayeshilo. Selufikile usuku lwePhentekoste babebuthene bonke endaweni eyodwa.</a:t>
            </a:r>
            <a:r xmlns:a="http://schemas.openxmlformats.org/drawingml/2006/main">
              <a:rPr lang="z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/>
              <a:t>Isifundo Sanamuhla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wavusa uLazaru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ngezwi lakhe.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Sizokufa ngelinye ilanga, kodwa sizovuswa ngoba sikholelwa kuJesu.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Kufanele ube ngumKristu ophila nethemba lovuko.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Kusenjalo kwezwakala umsindo onjengowokuvunguza komoya onamandla wagcwala indlu yonke ababehlezi kuyo.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Kwaba khona nolimi lomlilo ekhanda lomuntu ngamunye, futhi bonke bagcwala uMoya oNgcwele, baqala ukukhuluma ngezinye izilimi.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Lapho bonke bemangele, uPetru waqala ukushumayela kubo ngoJesu nangevangeli.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Abantu balalela ivangeli, baphenduka, futhi babhapathizwa. Kwabhapathizwa abantu abangaphezu kuka-3 000 ngalolo suku.</a:t>
            </a:r>
            <a:r xmlns:a="http://schemas.openxmlformats.org/drawingml/2006/main">
              <a:rPr lang="z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wathumela uMoya oNgcwele kubafundi bakhe.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UMoya oNgcwele wanika uPetru ukuhlakanipha namandla okushumayela ivangeli.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UMoya oNgcwele usezinhliziyweni zabo bonke abakholwa kuJesu.</a:t>
            </a:r>
            <a:r xmlns:a="http://schemas.openxmlformats.org/drawingml/2006/main">
              <a:rPr lang="z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Ungakhohlwa ukuthi uMoya oNgcwele nguye osinika ukuhlakanipha nesibindi sokushumayela ivangeli, njengoba anika uPetru ukuhlakanipha namandla.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/>
              <a:t>Ubani uJesu?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rgbClr val="0070c0"/>
                </a:solidFill>
              </a:rPr>
              <a:t>uJesu ukhona..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uthumela uMoya oNgcwele kubo bonke abakholwa kuye ukuze asisize.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Bezwani ngenkathi kufika uMoya oNgcwele?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umsindo wecilongo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ukuduma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ukuvunguza komoya onamandla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umsindo wemithandazo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ukuvunguza komoya onamandla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Base begcwala bonke uMoya oNgcwele, baqala ukukhuluma ngezinye izilimi, njengalokho uMoya wabapha amandla.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90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UFiliphu Watshela umTopiya iVangeli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Khona-ke uFiliphu waqala ngaso kanye leso siqephu somBhalo futhi wamtshela izindaba ezinhle ngoJesu.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/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4000"/>
              <a:t>Ngokuba le ndodana yami ibifile, yabuye yaphila; ubelahlekile, usetholakele.' Ngakho baqala ukujabula.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/>
              <a:t>Ubani uJesu?</a:t>
            </a:r>
            <a:r xmlns:a="http://schemas.openxmlformats.org/drawingml/2006/main">
              <a:rPr altLang="en-US" lang="z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uJesu ukhona..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uyinkosi yokuphila evusa abafileyo.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Ngolunye usuku ingelosi yeNkosi yathi kuFiliphu owayekholelwa kuJesu “Hamba ngaseningizimu endleleni eyihlane.”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Wasuka waya ehlane eliseningizimu njengokusho kwengelosi. Wamangala ukuthi ingelosi imthumeleni </a:t>
            </a: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Ngaleso sikhathi, umthenwa owayephethe imali yezwe laseTopiya, wayephezu kwenqola, efunda imibhalo yomprofethi u-Isaya. Wasondela uPhilip wabuza. "Uyakuqonda lokhu okufundayo 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“Ngingakuqonda kanjani,” esho, “ngaphandle kokuba othile angichazele?” UFiliphu waqala ngawo kanye leso siqephu somBhalo futhi wamtshela izindaba ezinhle ngoJesu.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Ngemva kokuba umTopiya ethole uJesu, wabuyela ezweni lakubo ejabule. UFiliphu wabonga uMoya oNgcwele ngokumholela lapho.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UFiliphu wayengaqondi ngokugcwele kodwa walalela umyalo kaMoya oNgcwele. Ngakho wayekwazi ukushumayela ivangeli kumTopiya.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Ngezinye izikhathi siba sesimweni esingasiqondi.</a:t>
            </a:r>
            <a:r xmlns:a="http://schemas.openxmlformats.org/drawingml/2006/main">
              <a:rPr lang="z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uma umethemba uNkulunkulu futhi umlalela ngoMoya oNgcwele nangaleso sikhathi, ungaba futhi indoda enokholo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abatshumayela ivangeli.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/>
              <a:t>Ubani uJesu?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rgbClr val="0070c0"/>
                </a:solidFill>
              </a:rPr>
              <a:t>uJesu ukhona..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nguye ohola ubuhlobo okufanele sihlangane naye.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Yayiyini umthenwa ongumTopiya uFiliphu ahlangana nayo?</a:t>
            </a:r>
            <a:r xmlns:a="http://schemas.openxmlformats.org/drawingml/2006/main">
              <a:rPr lang="z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Wayephethe ibutho.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Wayengumpheki wezwe lakubo.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Yena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kwaba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phakathi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khokhisa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kwe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yakhe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izwe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imali.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Ubelawula ukukhulekela kwezwe.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Wayephethe imali yezwe lakubo.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Khona-ke uFiliphu waqala ngaso kanye leso siqephu somBhalo futhi wamtshela izindaba ezinhle ngoJesu.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91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USawulu Uhlangana noJesu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Sekudlule izinsuku ezingaki uLazaru efile lapho uJesu efika?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usuku olulodwa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izinsuku ezimbili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izinsuku ezintathu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izinsuku ezine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rgbClr val="ff0000"/>
                </a:solidFill>
              </a:rPr>
              <a:t>izinsuku ezintathu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Wawa phansi, wezwa izwi lithi kuye: "Sawulu, Sawulu, ungizingelelani na?"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Kwakukhona indoda okwakuthiwa nguSawuli eyayizonda labo ababekholwa kuJesu, yayilizonda ibandla.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USawulu wayemzonda kakhulu uJesu kangangokuthi waya eDamaseku ukuze abophe amaKristu.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Esesondela eDamaseku ohambweni lwakhe, masinyane kwabaneka nxazonke ukukhanya okuvela ezulwini. Wezwa izwi, "Sawulu, Sawulu, ungizingelelani na?"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“Ungubani wena Nkosi na?” kubuza uSawule. “Mina nginguJesu omzingelayo.” USawulu wamangala ukuthi uJesu uyaphila. Wayecabanga ukuthi uJesu ufile.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USawulu, owahlangana noJesu, waba umuntu omusha. Ngakho waba umphostoli uPawulu, owasebenza kanzima eshumayela ivangeli kwabeZizwe, futhi wabhala izincwadi eziningi zeBhayibheli.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USawulu wayeyindoda eyayihlupha ibandla, kodwa uNkulunkulu wambiza ngokuthi umphostoli.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USawulu, owahlangana noJesu, waphila ukuphila okuhluke ngokuphelele kunakuqala.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Yiziphi izinguquko ozenzile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selokhu wahlangana noJesu?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Labo abahlangana noJesu kufanele baphile impilo ehlukile kunangaphambili.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/>
              <a:t>Ubani uJesu?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rgbClr val="0070c0"/>
                </a:solidFill>
              </a:rPr>
              <a:t>uJesu ukhona..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nguye othethelela abantu ababi njengoSawulu futhi ababize futhi abamise njengezisebenzi.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Kungani uSawule aye eDamaseku?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Ukubopha amaKristu.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Ukuba nohambo.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Ukuba nokukhulekela.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Ukushumayela ivangeli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Ukubopha amaKristu.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Wawa phansi, wezwa izwi lithi kuye: "Sawulu, Sawulu, ungizingelelani na?"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/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/>
              <a:t>UJesu wathi kuye: Mina ngingukuvuka nokuphila; okholwa yimi, noma efa, wophila;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/>
              <a:t>njalo loba ngubani ophilayo akholwe kimi, kasoze afa laphakade. Uyakukholwa lokhu?"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UJohane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92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Umngane kaPawulu omuhle, uBarnaba.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Kodwa uBarnabasi wamthatha wamyisa kubaphostoli. Wabatshela ukuthi uSawule ohambweni lwakhe wayeyibonile iNkosi nokuthi iNkosi yayikhulume kuye, nokuthi eDamaseku wayeshumayele ngokungesabi egameni likaJesu.</a:t>
            </a:r>
            <a:r xmlns:a="http://schemas.openxmlformats.org/drawingml/2006/main">
              <a:rPr lang="zu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Ngemva kokuba uPawulu ehlangene noJesu, wayefuna ukuhlangana nabafundi bakaJesu.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abafundi bakaJesu babemesaba uPawulu. Ngoba babengazi ukuthi ngemva kokuba uPawulu ehlangene noJesu, wakholwa kuJesu.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UBarnaba wasiza uPawulu. “Wahlangana noJesu ngempela futhi washintsha ngokuphelele!”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"Ngimbonile noPawulu eshumayela eDamaseku, lapho eya khona ukuyobopha amaKristu!" Abafundi baba abangane bakaPawulu kalula.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Ngemva kwalokho, uBarnaba noPawulu baba abangane abakhulu futhi bahamba emhlabeni wonke beshumayela ivangeli ndawonye.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UPawulu, owayeshushisa ibandla, wahlangana noJesu waba umuntu omusha, kodwa abantu abazange bamkholelwe.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uNkulunkulu walungiselela uBarnabasi futhi wamenza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isisebenzi esihle sikaPawulu.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NjengoPawulu noBarnaba, kufanele sibe abangane abakhulu bokholo futhi sisizane.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/>
              <a:t>Ubani uJesu?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usithumelela umngane ongasisiza lapho sisebunzimeni.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Ubani owasiza uPawulu futhi baba abangane lapho esenkingeni?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UPetru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UJohane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uBarnaba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UFiliphu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uBarnaba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74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Ukuguqulwa kukaJesu isimo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Kodwa uBarnabasi wamthatha wamyisa kubaphostoli. Wabatshela ukuthi uSawule ohambweni lwakhe wayibona kanjani iNkosi nokuthi iNkosi yayikhulume kuye, nokuthi eDamaseku wayeshumayele ngokungesabi egameni likaJesu.</a:t>
            </a:r>
            <a:r xmlns:a="http://schemas.openxmlformats.org/drawingml/2006/main">
              <a:rPr lang="zu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93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uDorka osevusiwe waphila.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UPetru wabakhipha bonke ekamelweni; wabe eseguqa ngamadolo wakhuleka. Ephendukela kofileyo, wathi: "Thabitha, vuka." Wavula amehlo akhe, wabona uPetru wahlala.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Kwakukhona umfundi othile uDorka igama lakhe, owenza okuhle njalo esiza abampofu.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Ngaleso sikhathi wagula wafa. Omakhelwane bakhe babedabuke kakhulu base bebuyisa uPetru.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Lapho uPetru efika, wonke umuntu owayesizwa uMariya wayekhala, ebonisa izingubo ayeziphiwe njengesipho.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UPetru wabakhipha bonke ekamelweni; waguqa ngamadolo wakhuleka.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“Dorka, vuka!” kusho uPetru. Wasevula amehlo akhe, wahlala phansi ebona uPetro. Bekubona lokhu, wonke umuntu wajabula futhi abantu abaningi kulowo muzi bakholwa kuJesu.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UPetru wayengumfundi kaJesu, futhi wayekwazi ukwenza lokho uJesu akwenza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ngenkathi esemhlabeni.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UJesu watshela abafundi bakhe ukuthi babeyokwenza into efanayo naye.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Singabafundi bakaJesu.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Kudingeka sifunde futhi sikhumbule lokho uJesu akwenza kuleli zwe futhi senze izinto ezifanayo noJesu.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/>
              <a:t>Ubani uJesu?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unikeza abafundi bakhe amandla ukuze bashumayele ivangeli.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/>
              <a:t>lapho waguqulwa isimo phambi kwabo. ubuso bakhe bakhazimula njengelanga, nezingubo zakhe zaba mhlophe njengokukhanya.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Mathewu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Lapho uPetru efika eDorka, abantu babedangele futhi bamboniseni?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Izingubo uDorka ayezenzile.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Ukudla uDorka ayekwenzile.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Indodana kaDorka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Incwadi kaDorkasi.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Izingubo uDorka ayezenzile.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UPetru wabakhipha bonke ekamelweni; wabe eseguqa ngamadolo wakhuleka. Ephendukela kofileyo, wathi: "Thabitha, vuka." Wavula amehlo akhe, wabona uPetru wahlala.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94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UKorneliyu, oweZizwe Osindisiwe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Amakholwa asokiweyo ayeze noPetru amangala ngokuthi isipho sikaMoya oNgcwele sasithululelwe naphezu kwabezizwe.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 10: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EKhesariya kwakukhona indoda okwakuthiwa nguKorneliyu, induna yekhulu yebutho elalibizwa ngokuthi yiButho lamaNtaliyane.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Yena nawo wonke umndeni wakhe babezinikele futhi bemesaba uNkulunkulu; wayepha abasweleyo futhi ethandaza njalo kuNkulunkulu.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Ngolunye usuku, uKorneliyu wezwa izwi likaNkulunkulu lapho ethandaza. "Thumela amadoda ukuba abe yindoda egama layo linguPetru."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Ngaleso sikhathi, uPetru wabona umbono emthandazweni. UNkulunkulu wamnika izilwane zasezulwini amaJuda ayengenakuzidla futhi wamyala ukuba azidle.</a:t>
            </a:r>
            <a:r xmlns:a="http://schemas.openxmlformats.org/drawingml/2006/main">
              <a:rPr lang="zu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“Ungasho lutho ngokuthi lungcolile uNkulunkulu aluhlambulule.”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Ekugcineni, uPetru walandela amadoda ayethunywe uKorneliyu waya endlini kaKorneliyu.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UPetru wabashumayeza ngoJesu nevangeli kuKorneliyu nomndeni wakhe. UMoya oNgcwele wehlela phezu kwabo. Wabona ngokubheka lokhu; "Ngisho nabezizwe bangasindiswa uma bekholwa kuJesu!"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UPetru wayecabanga ukuthi amaJuda kuphela angakholwa kuJesu futhi asindiswe.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Kodwa ivangeli likaNkulunkulu alinabandlululo phakathi kwabantu bonke emhlabeni.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Kufanele sishumayele ivangeli kuwo wonke umuntu emhlabeni ukuze basindiswe.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wathatha uPetru, noJakobe, noJohane, wakhuphukela nabo entabeni ende bebodwa.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/>
              <a:t>Ubani uJesu?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unikeza insindiso kuwo wonke umuntu okholwa kuye, kungakhathaliseki ubuzwe noma isikhundla.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Imuphi umbono uPetru awubona lapho ethandaza?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UJesu ehla evela ezulwini.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IBhayibheli lehla livela ezulwini.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Izingelosi ezehla ezulwini.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Izilwane amaJuda angakwazi ukuzidla zehla zivela ezulwini.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Izilwane amaJuda angakwazi ukuzidla zehla zivela ezulwini.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Amakholwa asokiweyo ayeze noPetru amangala ngokuthi isipho sikaMoya oNgcwele sasithululelwe naphezu kwabezizwe.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 10: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95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Ukucula Amaculo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nasetilongweni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Cishe phakathi kwamabili oPawulu noSila babekhuleka futhi bedumisa uNkulunkulu ngamahubo, futhi ezinye iziboshwa zazibalalele.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UPawulu noSila benza konke ababengakwenza ukuze bashumayele ivangeli eFilipi. Kodwa abantu ababekuzonda bashaya uPawulu noSila babafaka etilongweni.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UPawulu noSila bathandaza futhi badumisa uNkulunkulu ngisho nasetilongweni. Bonke ababesejele balalela lokhu.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Khona-ke kungazelelwe kwaba nokuzamazama komhlaba okukhulu kangangokuthi kwavuleka yonke iminyango yejele. Umgciniziboshwa wayekhathazeke kakhulu ngoba wayecabanga ukuthi iziboshwa zibalekile.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UPawuli wamemeza, “Ungakhathazeki! Sikhona sonke!” “Mnumzane, yini okufanele ngiyenze ukuze ngisindiswe?” Kubuza uJele.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"Kholwa eNkosini uJesu. Khona-ke wena nomndeni wakho nizosindiswa!" Ngalelo hora lobusuku umgciniziboshwa wabathatha, wabageza amanxeba; khona-ke ngokushesha yena nomndeni wakhe wonke babhapathizwa.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lapho waguqulwa isimo phambi kwabo. ubuso bakhe bakhazimula njengelanga, nezingubo zakhe zaba mhlophe njengokukhanya.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UPawulu noSila abazange badumale futhi bathandaza futhi badumisa;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nakuba bashaywa baze bafa.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UNkulunkulu wabe esevula umnyango wetilongo futhi wabanika ithuba lokushumayela ivangeli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kumgciniziboshwa nomndeni wakhe.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Kukhona izikhathi lapho nathi sisenkingeni.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Futhi uma ungazideli futhi uqhubekele emkhulekweni nokudumisa, uNkulunkulu uzokusindisa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ngendlela emangalisayo.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/>
              <a:t>Ubani uJesu?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unginika amandla okunqoba bonke ubunzima nobunzima.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Benzani uPawuli noSila ejele??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Babekhala.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Bancenga ukuphila kwabo.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Badumala.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Bathandaza futhi bacula amaculo.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Bathandaza futhi bacula amaculo.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Cishe phakathi kwamabili oPawulu noSila babekhuleka futhi bedumisa uNkulunkulu ngamahubo, futhi ezinye iziboshwa zazibalalele.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96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UPawulu Washumayela IVangeli Enkosini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UPawulu waphendula: “Isikhathi esifushane noma eside—ngikhuleka kuNkulunkulu ukuba kungabi nguwe wedwa kodwa bonke abangizwayo namuhla babe yilokho engiyikho, ngaphandle kwalawa maketango.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UPawulu washumayela ivangeli futhi ekugcineni waba isiboshwa eJerusalema. Inkosi u-Agripha yabuza ngezono zesiboshwa uPawulu.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“Unayo imvume yokuzikhulumela!” U-Agripha wanikeza uPawulu isikhathi sokuba aqale ukuziphendulela.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UPawulu wasebenzisa leli thuba ukushumayela ivangeli. "Nkosi ngiyethemba ungaba njengami ngaphandle kwalamaketango!"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Inkosi ayizange ithole sono kuPawulu. UPawulu wayefuna ukuya eRoma ayoshumayela ivangeli kuMbusi.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Ngaso leso sikhathi kwabonakala phambi kwabo uMose no-Eliya bekhuluma noJesu.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Ekugcineni, uPawulu wadlulisela icala kumbusi waseRoma. Lapho eyisiboshwa, uPawulu wagibela umkhumbi waya kumbusi waseRoma.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UPawulu wayeyisiboshwa, kodwa wayeshumayela ivangeli ngokuziqhenya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phambi kwenkosi yecala layo.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Ngoba wayengenamahloni ngevangeli, futhi wayekholelwa ukuthi liyiqiniso eliqhoshayo.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Kudingeka sikwazi ukushumayela ngesibindi nangesibindi iVangeli likaJesu noma ubani esihlangana naye.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/>
              <a:t>Ubani uJesu?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uphakeme kakhulu kunomuntu ophakeme kunabo bonke emhlabeni.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Wenzani uPawulu lapho inkosi yecala likaPawulu imnika ithuba lokukhuluma?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Washumayela iVangeli likaJesu.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Wamangalela umuntu omubi.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Wacela ukukhululwa kwakhe.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Wathandaza futhi wahlabelela amaculo.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Washumayela iVangeli likaJesu.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UPawulu waphendula: “Isikhathi esifushane noma eside—ngikhuleka kuNkulunkulu ukuba kungabi nguwe wedwa kodwa bonke abangizwayo namuhla babe yilokho engiyikho, ngaphandle kwalawa maketango.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97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Umkhumbi Uyacwila!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yathi: ‘Ungesabi, Pawulu. Umelwe ukuma phambi kukaKesari; uNkulunkulu ukuphile ngomusa ukuphila kwabo bonke abahamba nawe ngomkhumbi.'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UPawulu wayiswa eRoma ngomkhumbi kanye nezinye iziboshwa.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Nokho, umkhumbi wawusengozini yokucwila ngenxa yalesi sishingishane. Wonke umuntu wayethuthumela ngenxa yokwesaba.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UPawulu wathandaza kuNkulunkulu futhi watshela abantu. "Ungesabi. UNkulunkulu uthe akekho ozofa."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Kwavela izwi efwini, lathi: “Lo uyiNdodana yami ethandekayo; ngithokozile ngaye. Mlaleleni!”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Umkhumbi wacwila, kodwa njengoba uPawulu asho, bonke abantu babengahlala esiqhingini ngaphandle kokufa nokukodwa.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UPawulu washumayela ngoJesu esiqhingini futhi wakhazimulisa uNkulunkulu.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UPawulu wathandaza, wakhuthaza abanye, ngisho nangezikhathi zobunzima lapho umkhumbi usuzocwila.</a:t>
            </a:r>
            <a:r xmlns:a="http://schemas.openxmlformats.org/drawingml/2006/main">
              <a:rPr lang="z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Ekugcineni, bonke basindiswa,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njengoba nje uPawulu asho.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Abantu bakaNkulunkulu banomthwalo wemfanelo wokuletha intando kaNkulunkulu emhlabeni ngomthandazo nangezindaba ezinhle zensindiso kaNkulunkulu.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/>
              <a:t>Ubani uJesu?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rgbClr val="0070c0"/>
                </a:solidFill>
              </a:rPr>
              <a:t>uJesu ukhona..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ungumnikazi wakho konke okuphilayo emhlabeni. Akukho okufayo ngaphandle kwemvume yakhe.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Wenzani uPawulu lapho umkhumbi uhlangana nesiphepho?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Wakhala.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Wagxumela olwandle.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Walwa nomshayeli wendiza.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Wathandaza kuNkulunkulu.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Wathandaza kuNkulunkulu.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yathi: ‘Ungesabi, Pawulu. Umelwe ukuma phambi kukaKesari; uNkulunkulu ukuphile ngomusa ukuphila kwabo bonke abahamba nawe ngomkhumbi.'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IzEnzo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98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Isicelo sikaPawulu ngo-Onesimu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ngiyakuncenga ngendodana yami u-Onesimu, owaba yindodana yami ngiboshiwe.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uFilemoni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U-Onesimu wayeyinceku kaFilemoni. Kodwa wanyonyoba ngaphandle kwemvume yenkosi yakhe waya eRoma.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U-Onesimu wahlangana noPawulu owayeboshiwe eRoma. UPawulu washumayela ivangeli kuye, futhi wakholwa kuJesu.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Lapho bezwa lokho, bawa ngobuso emhlabathini, bethukile. UJesu wathi: “Ningesabi. Lapho bephakamisa amehlo abo, ababonanga muntu ngaphandle kukaJesu.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UPawulu watshela u-Onesimu ukuba abuyele enkosini yakhe uFilemoni ayocela intethelelo. Futhi uPawulu watshela u-Onesimu ukuba aphile njengekholwa kuJesu.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U-Onesimu wayekhathazekile. Ngoba ngaleso sikhathi, inceku eyayibalekile yabulawa umnikazi wayo.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UPawulu wabhalela u-Onesimu incwadi eya enkosini yakhe, uFilemoni, ukuba imthethelele. Le ncwadi ‘nguFilemoni’ eBhayibhelini.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UPawulu waphinde wahlobanisa ubuhlobo obuphukile phakathi kuka-Onesimu noFilemoni. U-Onesimu wacela intethelelo kuFilemoni, futhi uFilemoni wamthethelela u-Onesimu.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Kufanele sicele intethelelo uma kukhona okubi esikwenzile.</a:t>
            </a:r>
            <a:r xmlns:a="http://schemas.openxmlformats.org/drawingml/2006/main">
              <a:rPr lang="z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Futhi uma othile esonile, kufanele simxolele.</a:t>
            </a:r>
            <a:r xmlns:a="http://schemas.openxmlformats.org/drawingml/2006/main">
              <a:rPr lang="zu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Yilokho abantu abakholelwa kuJesu.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/>
              <a:t>Ubani uJesu?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uletha ukuthula nokubuyisana lapho kunokulwa nokungezwani.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Ubani u-Onesimu ahlangana naye eRoma lapho ebalekela umnikazi wakhe, uFilemoni?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UPetru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UJohane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uBarnaba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UPawulu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UPawulu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ngiyakuncenga ngendodana yami u-Onesimu, owaba yindodana yami ngiboshiwe.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uFilemoni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99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UThimothewu, umfundi kaPawulu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Ngikhunjulwe ukholo lwakho oluqotho, olwahlala kuqala kugogo wakho uLowisi nakunyoko u-Evnike, ngiyaqiniseka ukuthi luhlala nakuwe manje.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2UThimothi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UPawulu wayenomfundi ogama lakhe linguThimothewu. UThimothewu ubeyisithunywa sevangeli noPawulu kusukela esengumfana.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Kwakukhona indoda eyayinamadodana amabili. Indodana yesibili yacela uyise ukuthi ayinikeze ingxenye yayo yempahla kusenesikhathi.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wayekulomhlaba esesimweni somuntu, kodwa futhi unguNkulunkulu.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Njengoba uNkulunkulu wayala abafundi bakhe entabeni.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kumelwe sikholwe kuJesu njengeNdodana kaNkulunkulu futhi simlalele ngokucophelela.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UPawulu, owayeboshiwe, wayazi ukuthi wayesezokufa, futhi wabhala incwadi eya kumfundi amthandayo uThimothewu.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Incwadi yayisho ukuthi uThimothewu kufanele afundise kanjani amakholwa njengomfundisi webandla.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UThimothewu namakholwa bafunda incwadi kaPawulu futhi banquma ukungalahlekelwa ukholo kuze kube sekupheleni ngisho nasekushushisweni.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Ngakho ukholo lukaPawulu seludluliselwe kumfundi wakhe uThimothewu, futhi futhi emabandleni.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Sibonga abavangeli abasishumayeza ivangeli nabafundisi abasifundisa izwi likaNkulunkulu, ukholo lwethu nebandla lethu kukhule.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Manje kufanele sikhulule ukholo lwethu futhi sibafundise izwi likaNkulunkulu esilifundile.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/>
              <a:t>Ubani uJesu?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rgbClr val="0070c0"/>
                </a:solidFill>
              </a:rPr>
              <a:t>uJesu ukhona..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uvusiwe futhi uphila phakade, namabandla namakholwa akholelwa kuye.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UPawulu wabhala kubani incwadi njengoba usuku lokufa kwakhe lwalusondela?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ULuka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UThimothewu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UThimothewu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Ngikhunjulwe ukholo lwakho oluqotho, olwahlala kuqala kugogo wakho uLowisi nakunyoko u-Evnike, ngiyaqiniseka ukuthi luhlala nakuwe manje.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2UThimothi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100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UJohane Wabona Umbono Omangalisayo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Ofakaza ngalezi zinto uthi: Yebo, ngiyeza masinyane. Amen. Woza, Nkosi Jesu.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IsAmbulo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/>
              <a:t>Ubani uJesu?</a:t>
            </a:r>
            <a:r xmlns:a="http://schemas.openxmlformats.org/drawingml/2006/main">
              <a:rPr altLang="en-US" lang="z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uJesu ukhona..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nguye ocwebezela kahle ngokubukeka okukhazimulayo.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Ukushushiswa kwebandla kwanda kakhulu ngosuku. Bonke abafundi bakhe babulawelwa ukholo kuyilapho begcina ukholo, futhi uJohane wayevalelwe yedwa ePhatmose.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Ngolunye usuku wezwa izwi elikhulu elinjengelecilongo, lithi: “Lokho okubonayo kulobe emqulwini, ukuthumele emabandleni ayisikhombisa.”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UJohane wabona uJesu, naye. UJesu wayengumfanekiso wenkosi eyayinawo wonke amandla omhlaba.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UJohane wabona isibhakabhaka esisha nomhlaba omusha ozayo. Ngeke kube khona okubi, ngeke kube khona ukudabuka, futhi kuyohlale kunenjabulo kuNkulunkulu.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UJohane wabhala yonke le mibono futhi wayibhalela amabandla. “Gcina ukholo lwakho, ngokuba iNkosi izobuya futhi!” Lena incwadi yokugcina yeBhayibheli, isAmbulo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Isifundo Sanamuhla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uzobuya futhi kulo mhlaba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njengejaji ngolunye usuku.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Ngaleso sikhathi, labo ababengakholwa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kuJesu hlupheka kuze kube phakade,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Labo abakholelwa kuJesu bayojabulela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Ukuphila okuphakade ngeNjabulo.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Ingabe ulindele ukuthi uJesu abuye futhi?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Akumele silahlekelwe yilelo themba, kumele sigcine ukukholwa kwethu kulomhlaba kuze kube sekugcineni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3200"/>
              <a:t>Ubani uJesu?</a:t>
            </a:r>
            <a:r xmlns:a="http://schemas.openxmlformats.org/drawingml/2006/main">
              <a:rPr lang="zu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uyophinde abuyele kulo mhlaba njengenkosi, ahlulele zonke izinto, futhi abuse zonke izinto phakade.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Imibuzo Yanamuhla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Siyini igama lesiqhingi lapho umfundi uJohane ayevalelwe khona?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i-Malta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I-Hawaii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iKitimi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iPhatmose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zu" altLang="ko-KR" sz="2800">
                <a:solidFill>
                  <a:srgbClr val="ff0000"/>
                </a:solidFill>
              </a:rPr>
              <a:t>iPhatmose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000"/>
              <a:t>Izwi Lanamuhla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Ofakaza ngalezi zinto uthi: Yebo, ngiyeza masinyane. Amen. Woza, Nkosi Jesu.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IsAmbulo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zu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Okwanamuhla</a:t>
            </a:r>
            <a:r xmlns:a="http://schemas.openxmlformats.org/drawingml/2006/main">
              <a:rPr altLang="en-US" lang="z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Imibuzo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Ubani ongazange akubone ukuguqulwa kukaJesu isimo?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UPetru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UJames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UJohane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rgbClr val="ff0000"/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/>
              <a:t>lapho waguqulwa isimo phambi kwabo. ubuso bakhe bakhazimula njengelanga, nezingubo zakhe zaba mhlophe njengokukhanya.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Mathewu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75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UJesu</a:t>
            </a:r>
            <a:r xmlns:a="http://schemas.openxmlformats.org/drawingml/2006/main">
              <a:rPr lang="zu" altLang="en-US" sz="4400"/>
              <a:t> </a:t>
            </a:r>
            <a:r xmlns:a="http://schemas.openxmlformats.org/drawingml/2006/main">
              <a:rPr lang="zu" altLang="ko-KR" sz="4400"/>
              <a:t>Uyabathanda Abantwana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/>
              <a:t>UJesu ekubona lokho wathukuthela. Wathi kubo: Vumelani abantwana abancane beze kimi, ningabenqabeli, ngokuba umbuso kaNkulunkulu ungowabanjalo.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Umzali waletha ingane yakhe kuJesu ukuze ibusiswe nguJesu.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Khona-ke, abafundi bakaJesu bamkhuza. “Usithathaphi isibindi sokuletha ingane yakho kuJesu?”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Wathi ekubona lokho uJesu wakhuluma ngolaka.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“Ungavimbi izingane ukuza kimi. Umbuso kaNkulunkulu ungowabanjalo abantwana.”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indodana yayichithe yonke impahla yayo ezweni elikude futhi yaba nosizi.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“Noma ubani ongamukeli umbuso kaNkulunkulu njengomntwana kasoze angena kuwo.” Wabagona abantwana, wababeka izandla, wababusisa.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wathi umbuso kaNkulunkulu ungowabanjalo abantwana.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Masibe ngabantwana futhi abathanda uNkulunkulu nabalalela uJesu ngaphandle kokulahlekelwa abamsulwa, abaqotho,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nenhliziyo yeqiniso yengane.</a:t>
            </a:r>
            <a:r xmlns:a="http://schemas.openxmlformats.org/drawingml/2006/main">
              <a:rPr altLang="en-US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/>
              <a:t>Ubani uJesu?</a:t>
            </a:r>
            <a:r xmlns:a="http://schemas.openxmlformats.org/drawingml/2006/main">
              <a:rPr altLang="en-US" lang="z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UJesu</a:t>
            </a:r>
            <a:r xmlns:a="http://schemas.openxmlformats.org/drawingml/2006/main">
              <a:rPr altLang="en-US" lang="zu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yi..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nguye othanda, owazisayo futhi obusisa abantwana.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Abafundi benzani lapho abantwana bezama ukuya kuJesu?</a:t>
            </a:r>
            <a:r xmlns:a="http://schemas.openxmlformats.org/drawingml/2006/main">
              <a:rPr altLang="en-US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Babamukela ngokuthokoza.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Babakhuza ukuba bangayi kuJesu.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Bethula izingane kuJesu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Babanika ukudla base bebabuyisela ekhaya.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rgbClr val="ff0000"/>
                </a:solidFill>
              </a:rPr>
              <a:t>Babakhuza ukuba bangayi kuJesu.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/>
              <a:t>UJesu ekubona lokho wathukuthela. Wathi kubo: Vumelani abantwana abancane beze kimi, ningabenqabeli, ngokuba umbuso kaNkulunkulu ungowabanjalo.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76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UJesu Waphulukisa indoda eyimpumputhe, uBartimewu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/>
              <a:t>“Hamba,” kusho uJesu, “ukukholwa kwakho kukusindisile.” Masinyane yabona, yamlandela uJesu endleleni.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Lapho uJesu efika eJeriko, impumputhe, uBartimewu wayehlezi eceleni kwendlela enxiba.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Lapho ezwa ukuthi nguJesu waseNazaretha, waqala ukumemeza, "Jesu, Ndodana kaDavide, ngihawukele!"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UJesu wabiza uBartimewu. “Ufuna ngikwenzeleni?” uJesu wambuza. Impumputhe yathi: Rabi, ngifuna ukubona.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Indodana yabona ukuthi yayinosizi kunezinceku ezazisendlini kayise.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Ngakho yabuya yamncenga uyise ukuba amamukele njengomunye wezinceku zayo.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“Hamba,” kusho uJesu, “ukukholwa kwakho kukusindisile.” Masinyane yabona.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“Ngiyabonga, Jesu!” UBartimewu walandela uJesu owamenza wabona.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wathi kuBartimewu: “Ukukholwa kwakho kukusindisile.”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Ukukholwa okusisindisayo.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Ukholo lubonakaliswa ngomthandazo oqotho.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Lapho sithandaza kuJesu,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Kufanele sibe nalokhu kukholwa.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/>
              <a:t>Ubani uJesu?</a:t>
            </a:r>
            <a:r xmlns:a="http://schemas.openxmlformats.org/drawingml/2006/main">
              <a:rPr altLang="en-US" lang="z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uJesu ukhona..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nguye olalelayo futhi aphendule imithandazo yethu eqotho.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UBartimewu wamcelani uJesu?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Nginike imali eningi.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Ngifuna ukuba ngumfundi wakho.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Ngivumele ngihambe phezu kwamanzi.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Ngifuna ukubona futhi.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rgbClr val="ff0000"/>
                </a:solidFill>
              </a:rPr>
              <a:t>Ngifuna ukubona futhi.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/>
              <a:t>“Hamba,” kusho uJesu, “ukukholwa kwakho kukusindisile.” Masinyane yabona, yamlandela uJesu endleleni.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77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UZakewu wagibela esihlahleni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/>
              <a:t>Ngokuba iNdodana yomuntu ize ukufuna nokusindisa okulahlekileyo.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Kwakukhona umuntu ocebile ogama lakhe linguZakewu. Wayengumthelisi omkhulu, ngakho abantu babemzonda.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Ngelinye ilanga uJesu wafika emzaneni lapho uZakewu ayehlala khona. Abantu abaningi babemi ngomumo bezobona uJesu.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Uthe nje uyise ebona indodana yakhe iqhamuka kude, wagijima waya kuye wayigona wamamukela ngenjabulo.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UZakewu wagibela esihlahleni ukuze abone uJesu. UJesu wambheka wathi. “Zakewu, yehla masinyane. Kufanele ngihlale endlini yakho namuhla."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"UZakewu wanquma kuJesu, "Ngizonika abampofu ingxenye yempahla yami."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UJesu wathi: “Namuhla insindiso isifikile kule ndlu, ngize ukufuna nokusindisa okulahlekileyo.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Lapho uZakewu ehlangana noJesu, wavuma ukuthi wayeyonikela ngempahla yakhe ayeyithanda kakhulu abampofu.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Iyiphi into ebaluleke kakhulu kuwe?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Yini owayiyeka ngemva kokuhlangana noJesu?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Kumelwe sikhumbule ukuthi into eyigugu kakhulu kithi nguJesu.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rgbClr val="ff0000"/>
                </a:solidFill>
              </a:rPr>
              <a:t>Ubani uJesu?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uJesu ukhona..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unguMsindisi owafika kuleli zwe ukuze asindise wonke umuntu ngaphandle kokuhlukaniswa.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Okwanamuhla</a:t>
            </a:r>
            <a:r xmlns:a="http://schemas.openxmlformats.org/drawingml/2006/main">
              <a:rPr altLang="en-US" lang="zu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Imibuzo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Kungani abantu bamzonda uZakewu?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Ngoba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yena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kwaba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induna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intela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umqoqi.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Ngoba wayekholelwa kahle kuJesu.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Ngoba wathandaza kakhulu.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Ngoba wayemuhle.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rgbClr val="ff0000"/>
                </a:solidFill>
              </a:rPr>
              <a:t>Ngoba wayengumthelisi omkhulu.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/>
              <a:t>Ngokuba iNdodana yomuntu ize ukufuna nokusindisa okulahlekileyo.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zu">
                <a:solidFill>
                  <a:schemeClr val="tx1">
                    <a:lumMod val="50000"/>
                    <a:lumOff val="50000"/>
                  </a:schemeClr>
                </a:solidFill>
              </a:rPr>
              <a:t>No. 78 IZwi likaNkulunkulu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400"/>
              <a:t>Indlu eyakhiwe phezu kwedwala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/>
              <a:t>“Ngakho-ke yilowo nalowo owezwa lawa mazwi ami, awenze, uyakufaniswa nendoda ehlakaniphileyo eyakha indlu yayo phezu kwedwala.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Mathewu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walandisa indaba yamadoda amabili akha indlu.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wathi: "Nkulunkulu, uyihlo uhlale ekulindele."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Omunye wabo wanquma ukwakha indlu yakhe phezu kwesihlabathi, omunye phezu kwedwala.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Laba bobabili basebenza kanzima ukwakha indlu. Zombili lezi zindlu zazibukeka ziqinile ngaphandle ngaphandle komehluko omkhulu.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Lapho imvula enamandla ibangela isikhukhula, indlu eyakhiwe esihlabathini yakhukhuleka. Kodwa indlu eyakhiwe phezu kwedwala yema yaqina.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UJesu wathi: “Yilowo nalowo owezwa amazwi ami, awenze, ufana nendoda ehlakaniphileyo eyakha indlu yayo phezu kwedwala.”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wathi: “Yilowo nalowo owezwa amazwi ami, awenze, ufana nendoda ehlakaniphileyo eyakha indlu yayo phezu kwedwala.”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Ingabe uyawenza wonke amazwi kaNkulunkulu?</a:t>
            </a:r>
            <a:r xmlns:a="http://schemas.openxmlformats.org/drawingml/2006/main">
              <a:rPr altLang="en-US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Masibe amadoda ahlakaniphile alalela iZwi likaNkulunkulu.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/>
              <a:t>Ubani uJesu?</a:t>
            </a:r>
            <a:r xmlns:a="http://schemas.openxmlformats.org/drawingml/2006/main">
              <a:rPr altLang="en-US" lang="z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UJesu</a:t>
            </a:r>
            <a:r xmlns:a="http://schemas.openxmlformats.org/drawingml/2006/main">
              <a:rPr altLang="en-US" lang="zu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yi..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uyena ojabulela labo abalalela iZwi.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Indlu eyakhiwe esihlabathini yawa nini?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Lapho nje indlu yakhiwe,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Lapho ilanga libalele,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Lapho kungena abantu abaningi endlini,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Lapho lina kakhulu futhi linezikhukhula,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rgbClr val="ff0000"/>
                </a:solidFill>
              </a:rPr>
              <a:t>Lapho lina kakhulu futhi linezikhukhula,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/>
              <a:t>“Ngakho-ke yilowo nalowo owezwa lawa mazwi ami, awenze, uyakufaniswa nendoda ehlakaniphileyo eyakha indlu yayo phezu kwedwala.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Mathewu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79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Izintombi Ezinhlanu Ezihlakaniphile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/>
              <a:t>“Ngakho lindani, ngokuba anazi usuku nehora.”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Mathewu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Sona kakhulu ezimpilweni zethu.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Ngakho Sizizwa sinecala ngokona kuNkulunkulu.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Kodwa uNkulunkulu wasithethelela njalo izono zethu.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Ngoba uJesu usezithathile zonke izono zethu.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Kufanele ukukholwe lokhu futhi uye kuNkulunkulu ngokubonga nangenjabulo.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Kwakukhona izintombi eziyishumi ezazilungiselela idili lomshado. Amantombazane amahlanu ahlakaniphile alungisa izibani ezinamafutha anele, kodwa amanye amahlanu awazange enze.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Ebusuku, lapho umyeni esephuzile, izintombi eziyishumi zalala.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"Nangu umkhwenyana!" Zisukume izintombi ngejubane. Kwacima izibani zezintombi ezinhlanu ezazingalungisanga amafutha anele.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Siphe amafutha.” “Uma sikunika amafutha ethu, angase aphele namafutha. Hamba uyolanda amafutha."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Kodwa lapho amantombazane amahlanu ayiziwula eyothenga amafutha, umnyango womkhosi wavalwa. Ekugcineni, amantombazane amahlanu ayiziwula awazange avunyelwe ukuya emcimbini.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Le yindaba uJesu asitshela yona ukuthi kufanele silinde usuku azobuya ngalo.</a:t>
            </a:r>
            <a:r xmlns:a="http://schemas.openxmlformats.org/drawingml/2006/main">
              <a:rPr altLang="en-US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Akekho owaziyo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lapho uJesu ezobuya futhi.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Kodwa njengezintombi ezinhlanu ezihlakaniphileyo, kumelwe sihlale sivuka futhi silindele uJesu ngenhliziyo elungiselelwe.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/>
              <a:t>Ubani uJesu?</a:t>
            </a:r>
            <a:r xmlns:a="http://schemas.openxmlformats.org/drawingml/2006/main">
              <a:rPr altLang="en-US" lang="z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wathembisa ukubuya futhi kuleli zwe lapho kungekho muntu owaziyo.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Yini izintombi ezinhlanu eziyiziwula ezingakulungiselelanga?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amafutha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amanzi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izingubo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isipho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rgbClr val="ff0000"/>
                </a:solidFill>
              </a:rPr>
              <a:t>amafutha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/>
              <a:t>“Ngakho lindani, ngokuba anazi usuku nehora.”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Mathewu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80 IZwi likaNkulunkulu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zu" altLang="ko-KR" sz="4400"/>
              <a:t>Umfanekiso Wamathalenta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/>
              <a:t>Ubani uJesu?</a:t>
            </a:r>
            <a:r xmlns:a="http://schemas.openxmlformats.org/drawingml/2006/main">
              <a:rPr altLang="en-US" lang="z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UJesu</a:t>
            </a:r>
            <a:r xmlns:a="http://schemas.openxmlformats.org/drawingml/2006/main">
              <a:rPr altLang="en-US" lang="zu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yi..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nguye ohlale esithanda futhi esilindile.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/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/>
              <a:t>“Inkosi yayo yathi kuye: 'Kuhle, nceku enhle nethembekileyo, uthembekile ezintweni eziyingcosana;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Mathewu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Umuntu wayephathisa izinceku zakhe imali lapho eya phesheya. Wanika inceku yokuqala amatalenta ayisihlanu, amabili kweyesibili, nenye yesithathu.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Inceku eyaphiwa amathalenta ayi-5 lamathalenta amabili yasuka masinyane yasebenzisa imali yayo, yazuza ngokuphindwe kabili. Nokho, umuntu owamukele italenta elilodwa waphuma wagebha umgodi emhlabathini wayifihla imali yenkosi yakhe.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Lapho inkosi ibuya izolungisa izindaba nabo, inceku yokuqala yazuza amathalenta amahlanu ngaphezulu, neyesibili amanye amabili.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Kodwa inceku eyathola ithalenta elilodwa ayizange izuze nelilodwa. “Nkosi, unginike ithalenta elilodwa kuphela. Ngingayenza kanjani enye imali?”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zu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Inkosi yayo yathukuthela. “Bekumele ubeke imali yami ebhange, ngabe sengiyitholile nenzalo. Sisebenzi esingelutho, phuma endlini yami.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Isifundo Sanamuhla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UJesu usixwayisa ngokuthi singavilaphi ngomfanekiso wamathalenta.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Kukhona okubaluleke kakhulu ukwedlula ukuthi kungakanani esikutholile.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Okuqakatheke kakhulu yikuphilela inkazimulo kaNkulunkulu ngokusebenzisa ngokwethembeka lokho olakho.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Sonke kufanele siphile lolo hlobo lwempilo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ukudunyiswa nguJesu.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3200"/>
              <a:t>Ubani uJesu?</a:t>
            </a:r>
            <a:r xmlns:a="http://schemas.openxmlformats.org/drawingml/2006/main">
              <a:rPr altLang="en-US" lang="zu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rgbClr val="0070c0"/>
                </a:solidFill>
              </a:rPr>
              <a:t>uJesu ukhona..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UJesu uyinkosi yethu, ohlola ukuphila kwethu futhi asivuze ngokufanele.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>
                <a:solidFill>
                  <a:srgbClr val="ff0000"/>
                </a:solidFill>
              </a:rPr>
              <a:t>Imibuzo Yanamuhla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Yini inkosi eyayiphathisa izinceku ngesikhathi isendleleni ekude?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indlu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inkambu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isitolo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ithalente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zu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zu" sz="2800">
                <a:solidFill>
                  <a:srgbClr val="ff0000"/>
                </a:solidFill>
              </a:rPr>
              <a:t>ithalente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zu" sz="4000"/>
              <a:t>Izwi Lanamuhla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zu" sz="3600"/>
              <a:t>“Inkosi yayo yathi kuye: 'Kuhle, nceku enhle nethembekileyo, uthembekile ezintweni eziyingcosana;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Mathewu</a:t>
            </a:r>
            <a:r xmlns:a="http://schemas.openxmlformats.org/drawingml/2006/main">
              <a:rPr altLang="en-US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zu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